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71" r:id="rId5"/>
    <p:sldId id="272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18B91-C67B-486D-9E58-2152DCC52848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5B897-BC19-4C04-A4D3-FB6018F33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CA275-3B89-496E-B7C5-355122BCC14B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86ABF-B696-4261-A43F-1B4523F745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5ED25-F9EB-4667-A2F8-BFC2E80AB1C0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73A6-625C-4319-8B4A-D2E57905E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BD71-F9A6-49CE-8B01-DBA2C40CFF9B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6BFE8-A86A-497E-A0E2-C58013C7A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8B705-0F99-4E47-B297-919D40F573AA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8D327-855A-40E5-90D6-CE1630403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20511-14C7-40F3-99EB-8136C0C267CD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E39B7-798E-44CC-8B77-68AB9F667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3635D-260D-4BBB-904B-9CB8508B86D4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33DC5-B0AD-4328-AFC6-4597C7E3E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EE71E-F1DB-4A79-A39F-FEC1628A3D5E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097A4-F542-4ADA-8608-FB447F8D6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995FF-2C46-4206-89C3-4CBDC5EC2B0B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7C500-DC0C-4C85-A918-BB2102224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AF8DF-E3C0-4E6A-94EE-2219C51A6373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F1DBF-4C6E-45E6-BF0D-75FE6E032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7BBD4-6A9C-4992-A4A5-BAAC312ABB17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AA6B6-37A0-475A-8487-CFF622CD1A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15FF93-1DA3-4DBF-80AC-DC131146D869}" type="datetimeFigureOut">
              <a:rPr lang="ru-RU"/>
              <a:pPr>
                <a:defRPr/>
              </a:pPr>
              <a:t>27.12.2023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3D5285-FAE7-4737-9FAA-A9D97DB18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3" descr="i (6)"/>
          <p:cNvPicPr>
            <a:picLocks noChangeAspect="1" noChangeArrowheads="1"/>
          </p:cNvPicPr>
          <p:nvPr/>
        </p:nvPicPr>
        <p:blipFill>
          <a:blip r:embed="rId3"/>
          <a:srcRect l="4184" t="16713" r="58159" b="5292"/>
          <a:stretch>
            <a:fillRect/>
          </a:stretch>
        </p:blipFill>
        <p:spPr bwMode="auto">
          <a:xfrm>
            <a:off x="3635375" y="32131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4" descr="i (6)"/>
          <p:cNvPicPr>
            <a:picLocks noChangeAspect="1" noChangeArrowheads="1"/>
          </p:cNvPicPr>
          <p:nvPr/>
        </p:nvPicPr>
        <p:blipFill>
          <a:blip r:embed="rId3"/>
          <a:srcRect l="53587" t="22037" r="12180" b="16682"/>
          <a:stretch>
            <a:fillRect/>
          </a:stretch>
        </p:blipFill>
        <p:spPr bwMode="auto">
          <a:xfrm>
            <a:off x="5795963" y="4221163"/>
            <a:ext cx="16557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400"/>
            <a:ext cx="9144000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Прямоугольник 3"/>
          <p:cNvSpPr>
            <a:spLocks noChangeArrowheads="1"/>
          </p:cNvSpPr>
          <p:nvPr/>
        </p:nvSpPr>
        <p:spPr bwMode="auto">
          <a:xfrm>
            <a:off x="250825" y="333375"/>
            <a:ext cx="8281988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Көктайғақ кезінде</a:t>
            </a: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 </a:t>
            </a:r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зардап шеккіңіз келмесе, келесі ережелерді орындаңыз:</a:t>
            </a:r>
            <a:endParaRPr lang="ru-RU" sz="160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Өзіңіздің аяқ киіміңізге көңіл аударыңыз:</a:t>
            </a:r>
          </a:p>
          <a:p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Аяқастына қараңыз, қауіпті жерлермен жүрмеңіз.</a:t>
            </a:r>
          </a:p>
          <a:p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 Егер мұзды жерді айналып өту мүмкін болмаса, мұз үстімен шаңғышы сияқты қысқа адымдармен жүріңіз:</a:t>
            </a:r>
          </a:p>
          <a:p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Жолдың келесі бетке өтетін жерлерде абай болыңыз, асықпаңыз, жүгірмеңіз; </a:t>
            </a:r>
            <a:br>
              <a:rPr lang="ru-RU" sz="160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Аяғыңызды тізеден бос ұстап, табаңыңызды нық төсеп жүріңіз; </a:t>
            </a:r>
            <a:br>
              <a:rPr lang="ru-RU" sz="160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Қолды қалтаға салып жүру құлау қаупін ұлғайтады. </a:t>
            </a:r>
            <a:br>
              <a:rPr lang="ru-RU" sz="160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Егер тайып кетсеңіз ауыр жарақат алмас үшін, жүрелеп отыра қалуға тырысыңыз. </a:t>
            </a:r>
            <a:br>
              <a:rPr lang="ru-RU" sz="160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Құлаған кезде қатты соққы алмас үшін бүктетіліп, аунап түсуге тырысыңыз. </a:t>
            </a:r>
            <a:br>
              <a:rPr lang="ru-RU" sz="160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Құлаған кезде қолыңыздағы заттың емес, өзіңіздің аман қалуыңызды ойлаңыз. </a:t>
            </a:r>
            <a:br>
              <a:rPr lang="ru-RU" sz="160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- Құлаған соң орныңыздан бірден көтерілмей, жарақат алмағаныңызға көз жеткізіп, жаныңыздағылардан көмек сұраңыз.</a:t>
            </a:r>
          </a:p>
          <a:p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 </a:t>
            </a:r>
          </a:p>
          <a:p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 </a:t>
            </a:r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ЕСТЕ САҚТАҢЫЗ!</a:t>
            </a: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  Әсіресе арқамен құлау, шалқасынан  құлау ең қауіпті болып табылады, себебі, осы кезде мидың шайқалуы мүмкін. Жарақат алған кезде міндетті түрде жедел жәрдем қызметіне хабарласу қажет.</a:t>
            </a:r>
            <a:r>
              <a:rPr lang="ru-RU">
                <a:solidFill>
                  <a:srgbClr val="002060"/>
                </a:solidFill>
                <a:latin typeface="Calibri" pitchFamily="34" charset="0"/>
              </a:rPr>
              <a:t>                                       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0"/>
            <a:ext cx="91440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42925" y="836613"/>
            <a:ext cx="6173788" cy="4248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Көктайғақ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апаттарынан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өз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өзіңді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қорғаудың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ең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бір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дұрыс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тәсілі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көшелерде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жол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жүру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ережесін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сақтау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табылады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соның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ішінде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автобустың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артынан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айналып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өту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балаларды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өз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жаныңнан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жібермеу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бағдар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шамның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қызыл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түсі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жанып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тұрғанда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жолдан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өтпеу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жолдан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өтер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кезде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ең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алдымен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солға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содан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соң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оңға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қарау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жолдан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өтуге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дайындалып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тұрған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уақытта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 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жол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шетінде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тұрмау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автобус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аялдамасында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жүріп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жатқан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көлікке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артыңмен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бұрылмау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көлік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қатты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жылдамдықпен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жүріп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өміріңізге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қауіп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төндіруі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+mn-lt"/>
                <a:cs typeface="+mn-cs"/>
              </a:rPr>
              <a:t>мүмкін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 descr="MCHS-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50748" t="13661" r="6184" b="62219"/>
          <a:stretch>
            <a:fillRect/>
          </a:stretch>
        </p:blipFill>
        <p:spPr>
          <a:xfrm>
            <a:off x="0" y="0"/>
            <a:ext cx="9144000" cy="6858000"/>
          </a:xfrm>
          <a:ln w="12700">
            <a:solidFill>
              <a:srgbClr val="000000"/>
            </a:solidFill>
          </a:ln>
        </p:spPr>
      </p:pic>
      <p:sp>
        <p:nvSpPr>
          <p:cNvPr id="19459" name="AutoShape 6"/>
          <p:cNvSpPr>
            <a:spLocks noChangeArrowheads="1"/>
          </p:cNvSpPr>
          <p:nvPr/>
        </p:nvSpPr>
        <p:spPr bwMode="auto">
          <a:xfrm>
            <a:off x="250825" y="5489575"/>
            <a:ext cx="8353425" cy="1179513"/>
          </a:xfrm>
          <a:prstGeom prst="foldedCorner">
            <a:avLst>
              <a:gd name="adj" fmla="val 12500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/>
              <a:t>Қар астында жұқа мұз болуы мүмкін .</a:t>
            </a:r>
          </a:p>
          <a:p>
            <a:pPr algn="ctr"/>
            <a:r>
              <a:rPr lang="kk-KZ" b="1"/>
              <a:t>Абай болыңыз!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2" name="Picture 2" descr="MCHS-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 l="5989" t="65182" r="50742" b="7309"/>
          <a:stretch>
            <a:fillRect/>
          </a:stretch>
        </p:blipFill>
        <p:spPr>
          <a:xfrm>
            <a:off x="0" y="0"/>
            <a:ext cx="9144000" cy="6858000"/>
          </a:xfrm>
          <a:ln w="12700">
            <a:solidFill>
              <a:srgbClr val="000000"/>
            </a:solidFill>
          </a:ln>
        </p:spPr>
      </p:pic>
      <p:sp>
        <p:nvSpPr>
          <p:cNvPr id="20483" name="AutoShape 5"/>
          <p:cNvSpPr>
            <a:spLocks noChangeArrowheads="1"/>
          </p:cNvSpPr>
          <p:nvPr/>
        </p:nvSpPr>
        <p:spPr bwMode="auto">
          <a:xfrm>
            <a:off x="395288" y="5013325"/>
            <a:ext cx="8353425" cy="1584325"/>
          </a:xfrm>
          <a:prstGeom prst="foldedCorner">
            <a:avLst>
              <a:gd name="adj" fmla="val 12500"/>
            </a:avLst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>
                <a:solidFill>
                  <a:srgbClr val="FF0000"/>
                </a:solidFill>
              </a:rPr>
              <a:t>Назар аударыңыз!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Егер аяқ астынан мұз жарылып, сынықтар пайда болса, қорықпаңыз 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және қауіптен қашпаңыз!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Мұз үстіне етпетінен жатып,қауіпсіз жерге қарай жылжыңыз!</a:t>
            </a:r>
            <a:endParaRPr lang="ru-RU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94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Самат</dc:creator>
  <cp:lastModifiedBy>user</cp:lastModifiedBy>
  <cp:revision>19</cp:revision>
  <dcterms:created xsi:type="dcterms:W3CDTF">2015-12-04T11:27:46Z</dcterms:created>
  <dcterms:modified xsi:type="dcterms:W3CDTF">2023-12-27T04:21:43Z</dcterms:modified>
</cp:coreProperties>
</file>