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906000" cy="6858000" type="A4"/>
  <p:notesSz cx="9144000" cy="6858000"/>
  <p:defaultTextStyle>
    <a:defPPr>
      <a:defRPr lang="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tynai1615@mail.ru" initials="a" lastIdx="1" clrIdx="0">
    <p:extLst>
      <p:ext uri="{19B8F6BF-5375-455C-9EA6-DF929625EA0E}">
        <p15:presenceInfo xmlns="" xmlns:p15="http://schemas.microsoft.com/office/powerpoint/2012/main" userId="d5e63612998c3c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056" y="1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12-28T15:47:25.787" idx="1">
    <p:pos x="7620" y="0"/>
    <p:text>Қысқы каникул кезінде қауіпсіздік ережелері 
</p:text>
    <p:extLst>
      <p:ext uri="{C676402C-5697-4E1C-873F-D02D1690AC5C}">
        <p15:threadingInfo xmlns="" xmlns:p15="http://schemas.microsoft.com/office/powerpoint/2012/main" timeZoneBias="-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320885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628331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4229542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08374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74633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94213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245579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033065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3966666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591054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2494062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CEC9E-6BF3-AC45-BF63-D74F5D1EFBE1}" type="datetimeFigureOut">
              <a:rPr lang="" smtClean="0"/>
              <a:t>12/22/2023</a:t>
            </a:fld>
            <a:endParaRPr lang="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2CDD2-B18A-204D-B521-EA557490DD61}" type="slidenum">
              <a:rPr lang="" smtClean="0"/>
              <a:t>‹#›</a:t>
            </a:fld>
            <a:endParaRPr lang=""/>
          </a:p>
        </p:txBody>
      </p:sp>
    </p:spTree>
    <p:extLst>
      <p:ext uri="{BB962C8B-B14F-4D97-AF65-F5344CB8AC3E}">
        <p14:creationId xmlns:p14="http://schemas.microsoft.com/office/powerpoint/2010/main" val="111958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06632" y="1387918"/>
            <a:ext cx="76927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Қысқы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қауіпсіздік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ережелерін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сақтаймыз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65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2" y="332657"/>
            <a:ext cx="8712968" cy="62646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тәртіп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ережесін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Бөгде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көлігіне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отыруға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бөгде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сөйлесуге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тыйым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салынған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есікті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ашуға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құралдарымен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қауіпті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заттармен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ойнауға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Жануарларға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жәбір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ЖЖЕ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Жолдан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27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3236" y="1144588"/>
            <a:ext cx="89617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Бұралқы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жануарлармен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ойнамау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Дәрілерді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қабылдамау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Рұқсатсыз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жағасына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бармау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ауданда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серуендемеу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биіктіктен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секірмеу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Бағдаршамның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қызыл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түсіне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көрсетілмеген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жүгірмеу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жарылғыш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жанғыш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заттармен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ойнамау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Компьютер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отырмау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Қоқыс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құрылыс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алаңдарында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маңында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жүгірмеу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пәтерге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шақырмау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бөгде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адамдарға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ата-аналарының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ақшаны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заттарды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сақтаған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жерлері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айтуға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Асқа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түліктерді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қабылдамау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Пәтер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кілтін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біреулерге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орындарда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ұстау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Түнгі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сағат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22:00-ден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көшеде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сыртта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жүрмеу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81358" y="283468"/>
            <a:ext cx="7772400" cy="7945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білуге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055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64636" y="739158"/>
            <a:ext cx="816032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аяғын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құлағын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мұрындарын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үсітіп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көмекті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білуді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үсіп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қалған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саусақтарын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салқын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суда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жылытып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температурасын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ұлғайтып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отырады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ережелерді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7090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-436419" y="2441588"/>
            <a:ext cx="10778837" cy="19748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Құрметті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аналар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балаларыңызды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бақылауда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ұстаңыз</a:t>
            </a:r>
            <a:r>
              <a:rPr lang="ru-RU" sz="6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6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0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108" y="1825625"/>
            <a:ext cx="5801784" cy="4351338"/>
          </a:xfrm>
        </p:spPr>
      </p:pic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365127"/>
            <a:ext cx="8379835" cy="604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5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985044"/>
            <a:ext cx="8543925" cy="543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0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7" y="897369"/>
            <a:ext cx="8543925" cy="55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60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D41C674-D7E8-5149-BD08-CAA91B5AA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Объект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24" y="791045"/>
            <a:ext cx="8724539" cy="527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72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174</Words>
  <Application>Microsoft Office PowerPoint</Application>
  <PresentationFormat>Лист A4 (210x297 мм)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altynai1615@mail.ru</dc:creator>
  <cp:lastModifiedBy>user</cp:lastModifiedBy>
  <cp:revision>7</cp:revision>
  <dcterms:created xsi:type="dcterms:W3CDTF">2022-12-28T09:45:13Z</dcterms:created>
  <dcterms:modified xsi:type="dcterms:W3CDTF">2023-12-22T11:30:44Z</dcterms:modified>
</cp:coreProperties>
</file>