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58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8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037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66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414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20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97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209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81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292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335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79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88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F16EE-7579-4887-8758-5ED0215DA23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33408-76C6-4756-8DFA-25C81E453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13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45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b="7442"/>
          <a:stretch/>
        </p:blipFill>
        <p:spPr>
          <a:xfrm>
            <a:off x="0" y="49656"/>
            <a:ext cx="12192000" cy="68580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84740" y="3987615"/>
            <a:ext cx="62110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2021-2022оқу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тоқсанында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ОҰ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атқарылған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есебі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580" y="49656"/>
            <a:ext cx="3816419" cy="329595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8" y="49656"/>
            <a:ext cx="3233468" cy="323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54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60385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6186" y="469064"/>
            <a:ext cx="10433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6724" y="1299577"/>
            <a:ext cx="112804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dirty="0"/>
              <a:t>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патриотизм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Рухани-адамгершілік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Көпмәдениетті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көркем-эстетикалық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Зияткерлік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934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31085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986515" y="3454277"/>
            <a:ext cx="6439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 қызмет</a:t>
            </a:r>
          </a:p>
        </p:txBody>
      </p:sp>
      <p:sp>
        <p:nvSpPr>
          <p:cNvPr id="10" name="AutoShape 2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222" y="7937"/>
            <a:ext cx="6511092" cy="1012024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931036"/>
              </p:ext>
            </p:extLst>
          </p:nvPr>
        </p:nvGraphicFramePr>
        <p:xfrm>
          <a:off x="527297" y="905773"/>
          <a:ext cx="4795201" cy="5783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7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750">
                <a:tc>
                  <a:txBody>
                    <a:bodyPr/>
                    <a:lstStyle/>
                    <a:p>
                      <a:r>
                        <a:rPr lang="kk-KZ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 оқушы саны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062">
                <a:tc>
                  <a:txBody>
                    <a:bodyPr/>
                    <a:lstStyle/>
                    <a:p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</a:t>
                      </a: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лекеттік</a:t>
                      </a:r>
                      <a:r>
                        <a:rPr lang="kk-KZ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әлеуметтік көмек алатын отбасынан шыққан балалар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062"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анасының қамқорлығынсыз қалған балалар саны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101"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Жетім балалар саны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062"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Көпбалалы отбасынан шыққан балалар саны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062"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</a:t>
                      </a:r>
                      <a:r>
                        <a:rPr lang="kk-KZ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қамтамасыз етілген отбасы балалар саны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062"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 ыстық тамақпен қамтылған оқушылар</a:t>
                      </a:r>
                      <a:r>
                        <a:rPr lang="kk-KZ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062"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Арендатор есебінен</a:t>
                      </a:r>
                      <a:r>
                        <a:rPr lang="kk-KZ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тамақтанатын оқушылар саны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7141"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Үйде оқитын оқушылар саны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9062"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сынып </a:t>
                      </a:r>
                      <a:r>
                        <a:rPr lang="ru-RU" sz="1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оқушылары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78044" y="862640"/>
            <a:ext cx="662403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алпыға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қорынан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балаға көмек көрсетілді (әр балаға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27900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тг көлемінде сертификат табысталды).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акция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демеушілерден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327 425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киім мен кеңсе тауарлары түрінде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ілді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Оқу жылының басынан бастап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1-сыныптың 279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100%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тегін тамақпен қамтылды. Төрт апталық және күнделікті ас мәзірі Целиноград ауданы білім бөлімінің басшысымен және мектеп директорымен бекітілген. Тағам мөлшері мен құнарлылығы оқушылардың жас ерекшеліктеріне сәйкес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29-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қазан «Қамқоршылар» күніне орай мектепте іс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 ұйымдастырылды. Ақпарат әлеуметтік желіге жарияланды.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11369" r="8704"/>
          <a:stretch/>
        </p:blipFill>
        <p:spPr>
          <a:xfrm>
            <a:off x="5385505" y="4248182"/>
            <a:ext cx="2064589" cy="22733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9704" t="14571" r="8437"/>
          <a:stretch/>
        </p:blipFill>
        <p:spPr>
          <a:xfrm>
            <a:off x="7542633" y="3996022"/>
            <a:ext cx="2093073" cy="13888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3333" t="5786" r="4591" b="8051"/>
          <a:stretch/>
        </p:blipFill>
        <p:spPr>
          <a:xfrm>
            <a:off x="9989118" y="3923611"/>
            <a:ext cx="1924154" cy="14612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7085" y="5492748"/>
            <a:ext cx="1964167" cy="12573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/>
          <a:srcRect l="1118" t="13459" r="-1118" b="10566"/>
          <a:stretch/>
        </p:blipFill>
        <p:spPr>
          <a:xfrm>
            <a:off x="9989118" y="5492748"/>
            <a:ext cx="1924154" cy="124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5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9874" b="33585"/>
          <a:stretch/>
        </p:blipFill>
        <p:spPr>
          <a:xfrm>
            <a:off x="4651744" y="172897"/>
            <a:ext cx="2542736" cy="23619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18868" b="33585"/>
          <a:stretch/>
        </p:blipFill>
        <p:spPr>
          <a:xfrm>
            <a:off x="9547130" y="172897"/>
            <a:ext cx="2457163" cy="23619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407" y="568455"/>
            <a:ext cx="439084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қыркүйекте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«Кел, балалар, оқылық!» атты алғашқы қоңырау мерекесінде салтанатты түрде «Әліппе» оқулығы табысталды,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2-11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сыныптарға «Тәуелсіздік жетістіктері» атты тәрбие сағаттары өткізілді.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 Тәуелсіздігінің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жылдығына орай «Тәуелсіздік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басты құндылығымыз» тақырыбында жалпықазақстандық диктант ұйымдастырылды.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«Жас полицей көмекшілері» клубының ұйымдастыруымен «Абайлаңыз, балалар!» атты акция  өткізілді. ЖПК УПИ полиция капитаны Абилов Пулат Бауыржановичпен түнгі ауылға рейд жасалынды.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-2423" t="30080" r="2423" b="33751"/>
          <a:stretch/>
        </p:blipFill>
        <p:spPr>
          <a:xfrm>
            <a:off x="7176392" y="2579263"/>
            <a:ext cx="2259830" cy="17119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t="8932" b="44401"/>
          <a:stretch/>
        </p:blipFill>
        <p:spPr>
          <a:xfrm>
            <a:off x="9547130" y="4335690"/>
            <a:ext cx="2457163" cy="24547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t="14213" b="44151"/>
          <a:stretch/>
        </p:blipFill>
        <p:spPr>
          <a:xfrm>
            <a:off x="4651744" y="4335690"/>
            <a:ext cx="2542736" cy="23906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2467" y="4335690"/>
            <a:ext cx="2278588" cy="23906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47130" y="2628570"/>
            <a:ext cx="2327475" cy="16008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9235" y="208715"/>
            <a:ext cx="2206987" cy="23261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1"/>
          <a:srcRect t="16227" b="37736"/>
          <a:stretch/>
        </p:blipFill>
        <p:spPr>
          <a:xfrm>
            <a:off x="4651744" y="2600434"/>
            <a:ext cx="2416447" cy="169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50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407" y="568455"/>
            <a:ext cx="43908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Балалардың құқықтық сауатын көтеру мақсатында «Адам саудасы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ұйымдасқан қылмыс» атты сынып сағаттары;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«Тілдер күні», А. Байтұрсынұлының туған күніне орай «Тіл – татұлық тірегі» атты онкүндік іс шарасы аясында оқырмандарына шығармалары ұсынылды.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«Оқуға құштар мектеп» жобасы аясында ҚР Сыртқы істер министрлігінің Халықаралық ақпарат комитеті төрағасы Абдрахманов Асқар Сауытбекұлы мектебімізге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 аса қазақ, орыс және әлем классикерінің шығармаларын тарту етті.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t="28050" b="25409"/>
          <a:stretch/>
        </p:blipFill>
        <p:spPr>
          <a:xfrm>
            <a:off x="8824823" y="233282"/>
            <a:ext cx="2871266" cy="26000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t="4403" b="55974"/>
          <a:stretch/>
        </p:blipFill>
        <p:spPr>
          <a:xfrm>
            <a:off x="4934309" y="172898"/>
            <a:ext cx="2950234" cy="26000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t="19245" b="34465"/>
          <a:stretch/>
        </p:blipFill>
        <p:spPr>
          <a:xfrm>
            <a:off x="5052991" y="3488539"/>
            <a:ext cx="2831552" cy="29864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t="52201" b="18993"/>
          <a:stretch/>
        </p:blipFill>
        <p:spPr>
          <a:xfrm>
            <a:off x="8960600" y="3488539"/>
            <a:ext cx="2981234" cy="294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5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407" y="568455"/>
            <a:ext cx="43908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Жаңа оқу жылының басталуы қарсаңында мектеп психологтары Хожатаева Р.Е., Мадышова А.О. «Көңілі көтеріңкі ұстаздың, еңбегі де жемісті» атты тренинг өткізді. 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Тілдер мерекесі қарсаңында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10-11-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 арасында «Тілдарын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-21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байқауы, «Тіл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достықтың айнасы» сурет көрмесі, «Өз тілің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мәнерлеп оқу сайысы  ұйымдастырылды.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Бастауыш сыныптар арасында «Оқуға құштар мектеп» жобасы аясында «Отбасыммен бірге оқимын», «Отбасылық дәстүрлер қобдишасы» атты челлендж өткізілді.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1572" b="42264"/>
          <a:stretch/>
        </p:blipFill>
        <p:spPr>
          <a:xfrm>
            <a:off x="4698089" y="226222"/>
            <a:ext cx="2252900" cy="18366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12076" b="41887"/>
          <a:stretch/>
        </p:blipFill>
        <p:spPr>
          <a:xfrm>
            <a:off x="9416243" y="151020"/>
            <a:ext cx="2145812" cy="19106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t="4277" b="50566"/>
          <a:stretch/>
        </p:blipFill>
        <p:spPr>
          <a:xfrm>
            <a:off x="7071759" y="177409"/>
            <a:ext cx="2226225" cy="1884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t="27672" b="25284"/>
          <a:stretch/>
        </p:blipFill>
        <p:spPr>
          <a:xfrm>
            <a:off x="9416243" y="2296361"/>
            <a:ext cx="2249329" cy="20572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t="15094" b="26792"/>
          <a:stretch/>
        </p:blipFill>
        <p:spPr>
          <a:xfrm>
            <a:off x="4809332" y="2234610"/>
            <a:ext cx="2141657" cy="21189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/>
          <a:srcRect t="4150" b="58365"/>
          <a:stretch/>
        </p:blipFill>
        <p:spPr>
          <a:xfrm>
            <a:off x="4943622" y="4697083"/>
            <a:ext cx="2059125" cy="177272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/>
          <a:srcRect t="17862" b="35723"/>
          <a:stretch/>
        </p:blipFill>
        <p:spPr>
          <a:xfrm>
            <a:off x="7495959" y="4697083"/>
            <a:ext cx="1789334" cy="17727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/>
          <a:srcRect t="14717" b="38617"/>
          <a:stretch/>
        </p:blipFill>
        <p:spPr>
          <a:xfrm>
            <a:off x="9573945" y="4588211"/>
            <a:ext cx="1988110" cy="19861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1"/>
          <a:srcRect t="19623" b="54465"/>
          <a:stretch/>
        </p:blipFill>
        <p:spPr>
          <a:xfrm>
            <a:off x="7071759" y="2234610"/>
            <a:ext cx="2220401" cy="211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46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-47012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407" y="568455"/>
            <a:ext cx="489117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«Қыран» дебат клубының жұмысы: «Үш тұғырлы тіл»,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Қоянды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Қоянды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№2,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Қабанбай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батыр, Приречное 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ертеңі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«Патриот болу-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Тіл-тәуелсіздіктің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айғағы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ұстағандары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891" y="169225"/>
            <a:ext cx="2209310" cy="192791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7149" y="2418031"/>
            <a:ext cx="2094906" cy="19279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6459" y="2295645"/>
            <a:ext cx="2243816" cy="21221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t="8302" b="45660"/>
          <a:stretch/>
        </p:blipFill>
        <p:spPr>
          <a:xfrm>
            <a:off x="9813076" y="2320938"/>
            <a:ext cx="2165375" cy="21221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/>
          <a:srcRect t="8554" b="44906"/>
          <a:stretch/>
        </p:blipFill>
        <p:spPr>
          <a:xfrm>
            <a:off x="5245978" y="4594208"/>
            <a:ext cx="2184778" cy="217673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/>
          <a:srcRect l="-5116" t="9937" r="5116" b="48176"/>
          <a:stretch/>
        </p:blipFill>
        <p:spPr>
          <a:xfrm>
            <a:off x="9838810" y="4664390"/>
            <a:ext cx="2139641" cy="191859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9"/>
          <a:srcRect t="10063" b="47547"/>
          <a:stretch/>
        </p:blipFill>
        <p:spPr>
          <a:xfrm>
            <a:off x="9929004" y="174935"/>
            <a:ext cx="2049447" cy="192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855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-123761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407" y="568455"/>
            <a:ext cx="48911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Мектепте келесі спорт үйірмелері мен кружоктар  жұмыс жасайды: би, ән, домбыра, волейбол, футбол, үстел ойындары, баскетбол, күрес, ұлттық ойындар, қолөнер, шебер қолдар, «Жас сарбаз» әскери-патриоттық клуб. Оқушылар сайыстарға қатысып, жүлделі орындарға ие болды.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24403" b="21132"/>
          <a:stretch/>
        </p:blipFill>
        <p:spPr>
          <a:xfrm>
            <a:off x="5152416" y="172898"/>
            <a:ext cx="2573752" cy="22936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20000" b="31195"/>
          <a:stretch/>
        </p:blipFill>
        <p:spPr>
          <a:xfrm>
            <a:off x="9954884" y="172897"/>
            <a:ext cx="1972195" cy="22936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-472" t="-252" r="25912" b="9937"/>
          <a:stretch/>
        </p:blipFill>
        <p:spPr>
          <a:xfrm>
            <a:off x="7789000" y="2644916"/>
            <a:ext cx="2067332" cy="21945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t="24150" b="8680"/>
          <a:stretch/>
        </p:blipFill>
        <p:spPr>
          <a:xfrm>
            <a:off x="9954884" y="2588400"/>
            <a:ext cx="1953506" cy="22510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14165" t="23093" r="23613" b="10345"/>
          <a:stretch/>
        </p:blipFill>
        <p:spPr>
          <a:xfrm>
            <a:off x="7789000" y="172897"/>
            <a:ext cx="2040220" cy="22936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/>
          <a:srcRect l="2862" t="17736" b="19497"/>
          <a:stretch/>
        </p:blipFill>
        <p:spPr>
          <a:xfrm>
            <a:off x="8806666" y="4992379"/>
            <a:ext cx="2929038" cy="161830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/>
          <a:srcRect t="73426" b="4284"/>
          <a:stretch/>
        </p:blipFill>
        <p:spPr>
          <a:xfrm>
            <a:off x="5528818" y="4992379"/>
            <a:ext cx="2898476" cy="15889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/>
          <a:srcRect l="17285" t="6415" r="31457" b="23523"/>
          <a:stretch/>
        </p:blipFill>
        <p:spPr>
          <a:xfrm>
            <a:off x="198407" y="3236752"/>
            <a:ext cx="2011017" cy="290525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1"/>
          <a:srcRect t="18491" b="35094"/>
          <a:stretch/>
        </p:blipFill>
        <p:spPr>
          <a:xfrm>
            <a:off x="2493034" y="3236753"/>
            <a:ext cx="2375772" cy="281898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2"/>
          <a:srcRect t="17041" b="52578"/>
          <a:stretch/>
        </p:blipFill>
        <p:spPr>
          <a:xfrm>
            <a:off x="5152416" y="2672150"/>
            <a:ext cx="2573752" cy="216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66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-9024" y="-14434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575" y="531958"/>
            <a:ext cx="470109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«Сырғалым», «Жас сарбаз» әскери-патриоттық клубтарының жұмыстары.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Ы. Алтынсариннің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жылдығына орай Қостанай қаласындағы мемориалдық мұражайына виртуалдық саяхат ұйымдастырылып, іс шаралар өткізілді.</a:t>
            </a:r>
          </a:p>
        </p:txBody>
      </p:sp>
      <p:sp>
        <p:nvSpPr>
          <p:cNvPr id="10" name="AutoShape 2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t="3774" b="50943"/>
          <a:stretch/>
        </p:blipFill>
        <p:spPr>
          <a:xfrm>
            <a:off x="5329228" y="376276"/>
            <a:ext cx="2130072" cy="20648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t="10818" b="43019"/>
          <a:stretch/>
        </p:blipFill>
        <p:spPr>
          <a:xfrm>
            <a:off x="5329228" y="2644529"/>
            <a:ext cx="2029104" cy="181532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t="3648" b="64151"/>
          <a:stretch/>
        </p:blipFill>
        <p:spPr>
          <a:xfrm>
            <a:off x="9730447" y="2644529"/>
            <a:ext cx="2181134" cy="181532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t="30818" b="23396"/>
          <a:stretch/>
        </p:blipFill>
        <p:spPr>
          <a:xfrm>
            <a:off x="5291962" y="4703020"/>
            <a:ext cx="2066369" cy="18603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/>
          <a:srcRect t="2643" b="66917"/>
          <a:stretch/>
        </p:blipFill>
        <p:spPr>
          <a:xfrm>
            <a:off x="7586055" y="4677723"/>
            <a:ext cx="1851243" cy="18856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8"/>
          <a:srcRect t="26667" b="39497"/>
          <a:stretch/>
        </p:blipFill>
        <p:spPr>
          <a:xfrm>
            <a:off x="9681982" y="4703020"/>
            <a:ext cx="1729651" cy="186030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/>
          <a:srcRect t="15975" b="43271"/>
          <a:stretch/>
        </p:blipFill>
        <p:spPr>
          <a:xfrm>
            <a:off x="3031016" y="4722588"/>
            <a:ext cx="2016262" cy="184073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5316" y="417322"/>
            <a:ext cx="2230984" cy="199561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1"/>
          <a:srcRect t="9685" b="44151"/>
          <a:stretch/>
        </p:blipFill>
        <p:spPr>
          <a:xfrm>
            <a:off x="9931792" y="414552"/>
            <a:ext cx="1914431" cy="198681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2"/>
          <a:srcRect t="17736" b="35471"/>
          <a:stretch/>
        </p:blipFill>
        <p:spPr>
          <a:xfrm>
            <a:off x="3237857" y="1233577"/>
            <a:ext cx="1863647" cy="181154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3"/>
          <a:srcRect t="12956" b="41761"/>
          <a:stretch/>
        </p:blipFill>
        <p:spPr>
          <a:xfrm>
            <a:off x="7686222" y="2674641"/>
            <a:ext cx="1873736" cy="185274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631476" y="1534248"/>
            <a:ext cx="2133824" cy="151087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1477" y="4695210"/>
            <a:ext cx="2154855" cy="186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94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7937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575" y="531958"/>
            <a:ext cx="47010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«Болашақ» атты 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өзі басқару ұйымының жұмысы.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«Адалдық пен әділдікті ту еткен Мәлік Ғабдуллин» атты әділдік сағаты өткізілді.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«Ниет» еріктілер клубының жұмысын жалғастырды.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33082" b="20629"/>
          <a:stretch/>
        </p:blipFill>
        <p:spPr>
          <a:xfrm>
            <a:off x="7575810" y="242485"/>
            <a:ext cx="2346843" cy="23255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9560" b="61383"/>
          <a:stretch/>
        </p:blipFill>
        <p:spPr>
          <a:xfrm>
            <a:off x="5142635" y="267160"/>
            <a:ext cx="2191345" cy="23255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t="30189" b="23019"/>
          <a:stretch/>
        </p:blipFill>
        <p:spPr>
          <a:xfrm>
            <a:off x="10073842" y="259890"/>
            <a:ext cx="2044605" cy="23081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5810" y="2685789"/>
            <a:ext cx="2280770" cy="19724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099758" y="2732394"/>
            <a:ext cx="2018687" cy="19112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/>
          <a:srcRect b="25902"/>
          <a:stretch/>
        </p:blipFill>
        <p:spPr>
          <a:xfrm>
            <a:off x="5142634" y="2688914"/>
            <a:ext cx="2255925" cy="19693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/>
          <a:srcRect t="10943" b="32327"/>
          <a:stretch/>
        </p:blipFill>
        <p:spPr>
          <a:xfrm>
            <a:off x="7575811" y="4877630"/>
            <a:ext cx="2280770" cy="18520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/>
          <a:srcRect t="24277" b="49685"/>
          <a:stretch/>
        </p:blipFill>
        <p:spPr>
          <a:xfrm>
            <a:off x="234117" y="4821039"/>
            <a:ext cx="2269101" cy="178566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1"/>
          <a:srcRect t="16697" b="36887"/>
          <a:stretch/>
        </p:blipFill>
        <p:spPr>
          <a:xfrm>
            <a:off x="10064591" y="4861524"/>
            <a:ext cx="1997035" cy="186956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2"/>
          <a:srcRect b="34969"/>
          <a:stretch/>
        </p:blipFill>
        <p:spPr>
          <a:xfrm>
            <a:off x="5167635" y="4861525"/>
            <a:ext cx="2053081" cy="188422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3"/>
          <a:srcRect t="27170" b="28931"/>
          <a:stretch/>
        </p:blipFill>
        <p:spPr>
          <a:xfrm>
            <a:off x="2790605" y="4821039"/>
            <a:ext cx="2023553" cy="192470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4"/>
          <a:srcRect t="24025" b="29308"/>
          <a:stretch/>
        </p:blipFill>
        <p:spPr>
          <a:xfrm>
            <a:off x="2790605" y="2732393"/>
            <a:ext cx="2147577" cy="19258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5"/>
          <a:srcRect t="14843" b="38742"/>
          <a:stretch/>
        </p:blipFill>
        <p:spPr>
          <a:xfrm>
            <a:off x="234117" y="2773049"/>
            <a:ext cx="2269101" cy="195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686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910" y="552187"/>
            <a:ext cx="470109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«Турист күні» қарсаңында демалыс орындарына саяхаттар ұйымдастырылды.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Күзгі демалыс қарсаңында қауіпсіздік ережелер туралы диктант жазылып, сынып сағаттары өткізілді.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«Тәуелділіктен қалай арылуға болады?» 10-сыныптар арасында психолог Хожатова Р.Е.пікірталас, психолог Мадышова А.О. оқушылармен «Кәмелетке толмаған жасөспірімдер арасында  зорлық-зомбылықтың   алдын алу жұмыстары» туралы диалог өткізді.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t="18994" b="34465"/>
          <a:stretch/>
        </p:blipFill>
        <p:spPr>
          <a:xfrm>
            <a:off x="5047029" y="307604"/>
            <a:ext cx="2001328" cy="23418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t="17610" b="56352"/>
          <a:stretch/>
        </p:blipFill>
        <p:spPr>
          <a:xfrm>
            <a:off x="7313511" y="307604"/>
            <a:ext cx="1918443" cy="23418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t="17862" r="17216" b="56729"/>
          <a:stretch/>
        </p:blipFill>
        <p:spPr>
          <a:xfrm>
            <a:off x="9523562" y="312738"/>
            <a:ext cx="2296064" cy="23418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/>
          <a:srcRect l="269" t="11321" r="-269" b="57987"/>
          <a:stretch/>
        </p:blipFill>
        <p:spPr>
          <a:xfrm>
            <a:off x="4872541" y="2784203"/>
            <a:ext cx="2270132" cy="19085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313511" y="2855841"/>
            <a:ext cx="2126356" cy="183692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/>
          <a:srcRect l="15386" t="10314" r="6098"/>
          <a:stretch/>
        </p:blipFill>
        <p:spPr>
          <a:xfrm>
            <a:off x="9523563" y="2872850"/>
            <a:ext cx="2296064" cy="181992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2541" y="4912168"/>
            <a:ext cx="2175816" cy="183369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0"/>
          <a:srcRect t="10189" b="43271"/>
          <a:stretch/>
        </p:blipFill>
        <p:spPr>
          <a:xfrm>
            <a:off x="7313511" y="4899114"/>
            <a:ext cx="2070484" cy="184674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1"/>
          <a:srcRect t="20251"/>
          <a:stretch/>
        </p:blipFill>
        <p:spPr>
          <a:xfrm>
            <a:off x="9523562" y="4899113"/>
            <a:ext cx="2296064" cy="184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95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575" y="531958"/>
            <a:ext cx="47010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 Тәуелсіздігінің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«Дені саудың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жаны сау» атты Ақмола облысының кәсіподақ ұйымы ұйымдастыруымен білім беру ұйымдарының арасында спартакиада өтті. 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Мектебіміз Жамбыл облысы жастар ұйымдарының қауымдастығы ұйымдастырған орта білім беру ұйымдары арасында «Ұлы дала өркениеттері» атты байқауға қатып, Алғыс хатпен марапатталды. (жүлделі қор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1 800 000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тг.болды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26541" b="26793"/>
          <a:stretch/>
        </p:blipFill>
        <p:spPr>
          <a:xfrm>
            <a:off x="4982688" y="251251"/>
            <a:ext cx="2182627" cy="21804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54676" b="8843"/>
          <a:stretch/>
        </p:blipFill>
        <p:spPr>
          <a:xfrm>
            <a:off x="7595867" y="251252"/>
            <a:ext cx="2555677" cy="21214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4003" y="2751826"/>
            <a:ext cx="2104845" cy="18102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3672" y="2790644"/>
            <a:ext cx="2001328" cy="17714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5962" y="2790645"/>
            <a:ext cx="2116347" cy="17714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6362" y="4736050"/>
            <a:ext cx="2182627" cy="194797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9438" y="4709557"/>
            <a:ext cx="2170981" cy="194316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/>
          <a:srcRect t="27925" r="16195"/>
          <a:stretch/>
        </p:blipFill>
        <p:spPr>
          <a:xfrm>
            <a:off x="74988" y="4736051"/>
            <a:ext cx="2552462" cy="195364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 flipV="1">
            <a:off x="2806893" y="4736050"/>
            <a:ext cx="2280249" cy="195364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2"/>
          <a:srcRect t="17610" b="37484"/>
          <a:stretch/>
        </p:blipFill>
        <p:spPr>
          <a:xfrm>
            <a:off x="9928859" y="4709557"/>
            <a:ext cx="1863450" cy="197447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3"/>
          <a:srcRect l="21740" r="21405"/>
          <a:stretch/>
        </p:blipFill>
        <p:spPr>
          <a:xfrm>
            <a:off x="10409560" y="236615"/>
            <a:ext cx="1647777" cy="213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98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7196"/>
          <a:stretch/>
        </p:blipFill>
        <p:spPr>
          <a:xfrm>
            <a:off x="0" y="7937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791" y="172897"/>
            <a:ext cx="1036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 іс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шаралар:                   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Кітапхана жұмысы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575" y="531958"/>
            <a:ext cx="470109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kk-KZ" sz="2000" dirty="0"/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Ахмет Байтұрсынұлының мерейтойына байланысты «Ақ жол», «Тіл тағылымы»,  «Маса», «Жоқтау» сияқты қаламынан туған шығармалары мектебіміздің оқырман қауымына ұсынылып, көрме ұйымдастырылды.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«Оқуға құштар мектеп»  жобасы аясында 8«а» сынып оқушылары ата аналарымен «Кітап оқимыз» атты челленджі өткізді.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«Ыбырай Алтынсарин шығармашылығы мен өлеңдері» атты сынып сағаты 3-сынып оқушылары арасында өткізілді.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«Мектепке кітап сыйла» атты  челлендж 11 «а» сынып оқушылары арасында бастау алып, әрі қарай жалғасын табады.</a:t>
            </a:r>
          </a:p>
        </p:txBody>
      </p:sp>
      <p:sp>
        <p:nvSpPr>
          <p:cNvPr id="10" name="AutoShape 2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blob:https://web.whatsapp.com/07197149-dcac-4e99-8c59-f673e2857c3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b="27530"/>
          <a:stretch/>
        </p:blipFill>
        <p:spPr>
          <a:xfrm>
            <a:off x="5112648" y="1359095"/>
            <a:ext cx="2322777" cy="207784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t="17049" b="20373"/>
          <a:stretch/>
        </p:blipFill>
        <p:spPr>
          <a:xfrm>
            <a:off x="7593847" y="1359095"/>
            <a:ext cx="2076092" cy="207784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648" y="4099032"/>
            <a:ext cx="2306099" cy="207238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8361" y="1359095"/>
            <a:ext cx="2076092" cy="207238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/>
          <a:srcRect t="30190"/>
          <a:stretch/>
        </p:blipFill>
        <p:spPr>
          <a:xfrm>
            <a:off x="7623268" y="4099032"/>
            <a:ext cx="3432345" cy="205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032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941</Words>
  <Application>Microsoft Office PowerPoint</Application>
  <PresentationFormat>Широкоэкранный</PresentationFormat>
  <Paragraphs>73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USER</cp:lastModifiedBy>
  <cp:revision>53</cp:revision>
  <dcterms:created xsi:type="dcterms:W3CDTF">2021-05-20T15:39:55Z</dcterms:created>
  <dcterms:modified xsi:type="dcterms:W3CDTF">2022-02-22T08:48:22Z</dcterms:modified>
</cp:coreProperties>
</file>